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87" r:id="rId2"/>
    <p:sldId id="320" r:id="rId3"/>
    <p:sldId id="288" r:id="rId4"/>
    <p:sldId id="256" r:id="rId5"/>
    <p:sldId id="289" r:id="rId6"/>
    <p:sldId id="295" r:id="rId7"/>
    <p:sldId id="298" r:id="rId8"/>
    <p:sldId id="299" r:id="rId9"/>
    <p:sldId id="302" r:id="rId10"/>
    <p:sldId id="305" r:id="rId11"/>
    <p:sldId id="307" r:id="rId12"/>
    <p:sldId id="308" r:id="rId13"/>
    <p:sldId id="314" r:id="rId14"/>
    <p:sldId id="316" r:id="rId15"/>
    <p:sldId id="317" r:id="rId16"/>
    <p:sldId id="318" r:id="rId17"/>
    <p:sldId id="319" r:id="rId18"/>
    <p:sldId id="321" r:id="rId19"/>
    <p:sldId id="322" r:id="rId20"/>
    <p:sldId id="323" r:id="rId21"/>
    <p:sldId id="324" r:id="rId22"/>
  </p:sldIdLst>
  <p:sldSz cx="7556500" cy="10693400"/>
  <p:notesSz cx="6858000" cy="9144000"/>
  <p:embeddedFontLst>
    <p:embeddedFont>
      <p:font typeface="Tahoma" pitchFamily="34" charset="0"/>
      <p:regular r:id="rId23"/>
      <p:bold r:id="rId24"/>
    </p:embeddedFont>
    <p:embeddedFont>
      <p:font typeface="Calibri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2" autoAdjust="0"/>
    <p:restoredTop sz="94622" autoAdjust="0"/>
  </p:normalViewPr>
  <p:slideViewPr>
    <p:cSldViewPr>
      <p:cViewPr varScale="1">
        <p:scale>
          <a:sx n="43" d="100"/>
          <a:sy n="43" d="100"/>
        </p:scale>
        <p:origin x="-22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5.fntdata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58896" y="1036085"/>
            <a:ext cx="5667974" cy="725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0" y="8547100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HỘ TỊCH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896" y="3642286"/>
            <a:ext cx="4400550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004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58896" y="1036085"/>
            <a:ext cx="5667974" cy="111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  <a:p>
            <a:pPr algn="ctr">
              <a:lnSpc>
                <a:spcPts val="3000"/>
              </a:lnSpc>
            </a:pP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513" y="2272144"/>
            <a:ext cx="7556500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PHƯỜNG GIẢI QUYẾT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0" y="8547100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</a:t>
            </a: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 TỘC</a:t>
            </a:r>
            <a:endParaRPr lang="en-US" sz="2200" b="1" u="none" strike="noStrike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35133BF-7DEA-547E-CFB4-D9E48A94D5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063" y="3709112"/>
            <a:ext cx="4324350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844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58896" y="1036085"/>
            <a:ext cx="5667974" cy="111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  <a:p>
            <a:pPr algn="ctr">
              <a:lnSpc>
                <a:spcPts val="3000"/>
              </a:lnSpc>
            </a:pP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0" y="8547100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</a:t>
            </a: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PHỔ BIẾN GIÁO DỤC PHÁP LUẬT</a:t>
            </a:r>
            <a:endParaRPr lang="en-US" sz="2200" b="1" u="none" strike="noStrike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FF0248E-3993-506F-ED24-20136155E4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588" y="3680386"/>
            <a:ext cx="4324350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3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58896" y="1036085"/>
            <a:ext cx="5667974" cy="725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0" y="8547100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</a:t>
            </a: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BỒI THƯỜNG NHÀ NƯỚC</a:t>
            </a:r>
            <a:endParaRPr lang="en-US" sz="2200" b="1" u="none" strike="noStrike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163" y="3665920"/>
            <a:ext cx="4248150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277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58896" y="1036085"/>
            <a:ext cx="5667974" cy="111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  <a:p>
            <a:pPr algn="ctr">
              <a:lnSpc>
                <a:spcPts val="3000"/>
              </a:lnSpc>
            </a:pP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1298" y="8305403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THÀNH LẬP VÀ HOẠT ĐỘNG, </a:t>
            </a: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HỖ TRỢ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TỔ HỢP TÁC, HỢP TÁC XÃ, LIÊN HIỆP HTX</a:t>
            </a:r>
            <a:endParaRPr lang="en-US" sz="2200" b="1" u="none" strike="noStrike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-3012" y="9493677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5D622DD5-C2DE-D907-3DB6-664FD7B57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588" y="3680386"/>
            <a:ext cx="4324350" cy="410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407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D95C0BE1-D6E4-8B0F-1228-88D91D049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881ACABF-64C0-598E-3042-AE4158E2848F}"/>
              </a:ext>
            </a:extLst>
          </p:cNvPr>
          <p:cNvSpPr txBox="1"/>
          <p:nvPr/>
        </p:nvSpPr>
        <p:spPr>
          <a:xfrm>
            <a:off x="1458896" y="1036085"/>
            <a:ext cx="5667974" cy="111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  <a:p>
            <a:pPr algn="ctr">
              <a:lnSpc>
                <a:spcPts val="3000"/>
              </a:lnSpc>
            </a:pP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xmlns="" id="{F14D0420-ACFD-39B7-45B9-EECDED1B3D29}"/>
              </a:ext>
            </a:extLst>
          </p:cNvPr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xmlns="" id="{64160D06-3404-3E91-7E1D-BBE8B1F820BA}"/>
              </a:ext>
            </a:extLst>
          </p:cNvPr>
          <p:cNvSpPr txBox="1"/>
          <p:nvPr/>
        </p:nvSpPr>
        <p:spPr>
          <a:xfrm>
            <a:off x="0" y="8547100"/>
            <a:ext cx="7556500" cy="404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LÂM NGHIỆP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xmlns="" id="{81C05166-707B-4383-F1EB-D50E539A38C5}"/>
              </a:ext>
            </a:extLst>
          </p:cNvPr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xmlns="" id="{034EB449-176B-28F1-18A2-DE4B1A7A5145}"/>
              </a:ext>
            </a:extLst>
          </p:cNvPr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871B5F27-C108-7CA7-B4D9-9B9BDFA36B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A08088-C92E-3D2F-0947-C219DF28B5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443" y="3622766"/>
            <a:ext cx="4439589" cy="443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764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1F50BB3C-9E1F-6CC9-ED24-1CE4A9919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D888FA1E-19CB-5762-0B7A-FC66C9BE1894}"/>
              </a:ext>
            </a:extLst>
          </p:cNvPr>
          <p:cNvSpPr txBox="1"/>
          <p:nvPr/>
        </p:nvSpPr>
        <p:spPr>
          <a:xfrm>
            <a:off x="1458896" y="1036085"/>
            <a:ext cx="5667974" cy="111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  <a:p>
            <a:pPr algn="ctr">
              <a:lnSpc>
                <a:spcPts val="3000"/>
              </a:lnSpc>
            </a:pP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xmlns="" id="{F01D5173-3611-5136-30C7-DCE69C76160B}"/>
              </a:ext>
            </a:extLst>
          </p:cNvPr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xmlns="" id="{031DE962-DAEA-647C-CD69-E5CED45FB87C}"/>
              </a:ext>
            </a:extLst>
          </p:cNvPr>
          <p:cNvSpPr txBox="1"/>
          <p:nvPr/>
        </p:nvSpPr>
        <p:spPr>
          <a:xfrm>
            <a:off x="0" y="8547100"/>
            <a:ext cx="7556500" cy="404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</a:t>
            </a: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NÔNG</a:t>
            </a: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NGHIỆP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xmlns="" id="{DA5664D4-65E3-A548-17FB-5FBBF0CF60C5}"/>
              </a:ext>
            </a:extLst>
          </p:cNvPr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xmlns="" id="{8A0CF1A8-26E9-E208-1569-936BF566FDD0}"/>
              </a:ext>
            </a:extLst>
          </p:cNvPr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D0A473B1-F17E-5327-7554-D5E81A98E2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10969E1-F610-A504-2919-BB4859CAEC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110" y="3590908"/>
            <a:ext cx="4503306" cy="450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66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E1AA1C7-1A65-38A7-08A8-287C2DC7C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CB777C2D-D48A-D174-80E4-4A3BA98D6C20}"/>
              </a:ext>
            </a:extLst>
          </p:cNvPr>
          <p:cNvSpPr txBox="1"/>
          <p:nvPr/>
        </p:nvSpPr>
        <p:spPr>
          <a:xfrm>
            <a:off x="1458896" y="1036085"/>
            <a:ext cx="5667974" cy="111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  <a:p>
            <a:pPr algn="ctr">
              <a:lnSpc>
                <a:spcPts val="3000"/>
              </a:lnSpc>
            </a:pP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xmlns="" id="{FC3798F9-8C67-2667-BE6D-B79A658350A2}"/>
              </a:ext>
            </a:extLst>
          </p:cNvPr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xmlns="" id="{253AC1C9-82D2-3E36-E865-6A4A4F2EA780}"/>
              </a:ext>
            </a:extLst>
          </p:cNvPr>
          <p:cNvSpPr txBox="1"/>
          <p:nvPr/>
        </p:nvSpPr>
        <p:spPr>
          <a:xfrm>
            <a:off x="28840" y="807740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</a:t>
            </a: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THÀNH LẬP VÀ HOẠT ĐỘNG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HỘ KINH DOANH</a:t>
            </a:r>
            <a:endParaRPr lang="en-US" sz="2200" b="1" u="none" strike="noStrike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xmlns="" id="{3D5C65E4-4458-7E9D-23B8-28E416A2C898}"/>
              </a:ext>
            </a:extLst>
          </p:cNvPr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xmlns="" id="{76244D91-4E49-1261-8ACC-58050C4DCC47}"/>
              </a:ext>
            </a:extLst>
          </p:cNvPr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570D6BE4-E0CF-90A9-8C79-A7D24C6392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CDF9289-749C-8FA2-0C8D-583D417B78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968" y="3622766"/>
            <a:ext cx="4439589" cy="3932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760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7A2FA64-9527-BD91-6DD8-A38EA7AA1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976FA164-7B53-2E44-E7A0-2F6B58D9F21F}"/>
              </a:ext>
            </a:extLst>
          </p:cNvPr>
          <p:cNvSpPr txBox="1"/>
          <p:nvPr/>
        </p:nvSpPr>
        <p:spPr>
          <a:xfrm>
            <a:off x="1458896" y="1036085"/>
            <a:ext cx="5667974" cy="111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  <a:p>
            <a:pPr algn="ctr">
              <a:lnSpc>
                <a:spcPts val="3000"/>
              </a:lnSpc>
            </a:pP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xmlns="" id="{B2FBDDCA-0734-C260-6651-D6A336C0D502}"/>
              </a:ext>
            </a:extLst>
          </p:cNvPr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xmlns="" id="{64D08D35-E23E-E5F0-0116-28E2EF2FAF18}"/>
              </a:ext>
            </a:extLst>
          </p:cNvPr>
          <p:cNvSpPr txBox="1"/>
          <p:nvPr/>
        </p:nvSpPr>
        <p:spPr>
          <a:xfrm>
            <a:off x="0" y="8547100"/>
            <a:ext cx="7556500" cy="404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THỦY LỢI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xmlns="" id="{CE380ADE-1737-729B-A528-E353159114CC}"/>
              </a:ext>
            </a:extLst>
          </p:cNvPr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xmlns="" id="{B4FDE80A-2D4D-B054-61FC-741EFB4A1035}"/>
              </a:ext>
            </a:extLst>
          </p:cNvPr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E95D9357-69F8-C2F8-ED03-6F6E69E4D7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5E4F968-C27A-4C32-F0B5-E19EBF9D96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443" y="3622766"/>
            <a:ext cx="4439589" cy="443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300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C1598B5E-1708-7116-3551-DEE9AB842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98C6AE96-4EB6-0D0D-8317-0296A9EA832A}"/>
              </a:ext>
            </a:extLst>
          </p:cNvPr>
          <p:cNvSpPr txBox="1"/>
          <p:nvPr/>
        </p:nvSpPr>
        <p:spPr>
          <a:xfrm>
            <a:off x="1458896" y="1036085"/>
            <a:ext cx="5667974" cy="111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  <a:p>
            <a:pPr algn="ctr">
              <a:lnSpc>
                <a:spcPts val="3000"/>
              </a:lnSpc>
            </a:pP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xmlns="" id="{9CA4F9A4-1B90-B1ED-59E3-AB6E4969F56A}"/>
              </a:ext>
            </a:extLst>
          </p:cNvPr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xmlns="" id="{BB646CD9-C4E6-2588-61AD-05F754D39976}"/>
              </a:ext>
            </a:extLst>
          </p:cNvPr>
          <p:cNvSpPr txBox="1"/>
          <p:nvPr/>
        </p:nvSpPr>
        <p:spPr>
          <a:xfrm>
            <a:off x="0" y="8547100"/>
            <a:ext cx="7556500" cy="404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GIẢM NGHÈO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xmlns="" id="{C67C3702-FEA4-8E58-BFB8-96B142D882E9}"/>
              </a:ext>
            </a:extLst>
          </p:cNvPr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xmlns="" id="{B8FB6F08-33B2-F146-3D4C-BF85D484DCA3}"/>
              </a:ext>
            </a:extLst>
          </p:cNvPr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160EA1EE-E96D-4709-76A6-A3390A24E5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8D89E63-834F-BEBC-A884-53168C4E78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968" y="3622766"/>
            <a:ext cx="4439589" cy="443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7495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D4DC1762-CE90-1936-A539-5A44FC172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348711D4-85BD-88A4-80B6-CA81838436B6}"/>
              </a:ext>
            </a:extLst>
          </p:cNvPr>
          <p:cNvSpPr txBox="1"/>
          <p:nvPr/>
        </p:nvSpPr>
        <p:spPr>
          <a:xfrm>
            <a:off x="1458896" y="1036085"/>
            <a:ext cx="5667974" cy="111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  <a:p>
            <a:pPr algn="ctr">
              <a:lnSpc>
                <a:spcPts val="3000"/>
              </a:lnSpc>
            </a:pP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xmlns="" id="{2052DC5B-9D79-2E44-6C8E-91198A3A6F54}"/>
              </a:ext>
            </a:extLst>
          </p:cNvPr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xmlns="" id="{39AC13EB-3520-F0DB-BAF4-EE2EDFA132EE}"/>
              </a:ext>
            </a:extLst>
          </p:cNvPr>
          <p:cNvSpPr txBox="1"/>
          <p:nvPr/>
        </p:nvSpPr>
        <p:spPr>
          <a:xfrm>
            <a:off x="0" y="8547100"/>
            <a:ext cx="7556500" cy="404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NGÀNH </a:t>
            </a: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XÂY DỰNG</a:t>
            </a:r>
            <a:endParaRPr lang="en-US" sz="2200" b="1" u="none" strike="noStrike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xmlns="" id="{DAF9D914-BB1D-7E62-959C-03EAE5E01F52}"/>
              </a:ext>
            </a:extLst>
          </p:cNvPr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xmlns="" id="{553F050F-261A-43B9-F694-7A9097D683C9}"/>
              </a:ext>
            </a:extLst>
          </p:cNvPr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ACD0F3BC-D00A-4F40-88A4-38322485D8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1772591-3ADB-10FC-B24A-42EED20FBB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896" y="3581485"/>
            <a:ext cx="5062554" cy="450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451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58896" y="1036085"/>
            <a:ext cx="5667974" cy="725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lvl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0" y="8547100"/>
            <a:ext cx="7556500" cy="404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QUY TRÌNH GIẢI QUYẾT THỦ TỤC HÀNH CHÍNH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0" y="925314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363" y="3674324"/>
            <a:ext cx="4095750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1288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31BF4FD-5B89-0727-676E-843C1DCAD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A73C3898-8F7D-942F-D707-15EA80408ECE}"/>
              </a:ext>
            </a:extLst>
          </p:cNvPr>
          <p:cNvSpPr txBox="1"/>
          <p:nvPr/>
        </p:nvSpPr>
        <p:spPr>
          <a:xfrm>
            <a:off x="1458896" y="1036085"/>
            <a:ext cx="5667974" cy="111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  <a:p>
            <a:pPr algn="ctr">
              <a:lnSpc>
                <a:spcPts val="3000"/>
              </a:lnSpc>
            </a:pP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xmlns="" id="{3708F011-DEA9-B042-0722-DABBDC48CCBB}"/>
              </a:ext>
            </a:extLst>
          </p:cNvPr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xmlns="" id="{2599EA92-343C-DEA8-A44F-90A43C6966C0}"/>
              </a:ext>
            </a:extLst>
          </p:cNvPr>
          <p:cNvSpPr txBox="1"/>
          <p:nvPr/>
        </p:nvSpPr>
        <p:spPr>
          <a:xfrm>
            <a:off x="0" y="8547100"/>
            <a:ext cx="7556500" cy="404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NGÀNH CÔNG AN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xmlns="" id="{A08DCE4D-8D45-7A44-4453-3D2CEA843400}"/>
              </a:ext>
            </a:extLst>
          </p:cNvPr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xmlns="" id="{FD564A5F-D99D-3CB1-A15A-6853578BAC36}"/>
              </a:ext>
            </a:extLst>
          </p:cNvPr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D617C91A-5F53-5B16-4EB8-9EA92909DA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AA4217D3-C72E-9C71-2620-9F3D273A60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763" y="3708961"/>
            <a:ext cx="45720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1927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4769FE0-57EB-0DFD-5FA8-7E83E89DA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BAC2694C-C426-6755-BA26-1C794BEB7504}"/>
              </a:ext>
            </a:extLst>
          </p:cNvPr>
          <p:cNvSpPr txBox="1"/>
          <p:nvPr/>
        </p:nvSpPr>
        <p:spPr>
          <a:xfrm>
            <a:off x="1458896" y="1036085"/>
            <a:ext cx="5667974" cy="111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  <a:p>
            <a:pPr algn="ctr">
              <a:lnSpc>
                <a:spcPts val="3000"/>
              </a:lnSpc>
            </a:pP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xmlns="" id="{495DF8B5-54A3-DCEA-E191-6957A2563D43}"/>
              </a:ext>
            </a:extLst>
          </p:cNvPr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xmlns="" id="{1B75BC46-C1AA-914A-3D81-BA6A823B2103}"/>
              </a:ext>
            </a:extLst>
          </p:cNvPr>
          <p:cNvSpPr txBox="1"/>
          <p:nvPr/>
        </p:nvSpPr>
        <p:spPr>
          <a:xfrm>
            <a:off x="0" y="8547100"/>
            <a:ext cx="7556500" cy="404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Y TẾ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xmlns="" id="{916CC615-2D1A-AABE-4418-F486BA3D7898}"/>
              </a:ext>
            </a:extLst>
          </p:cNvPr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xmlns="" id="{A5D89924-A66A-A045-A48F-E86232498708}"/>
              </a:ext>
            </a:extLst>
          </p:cNvPr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DCDAD602-89DF-9DCB-5C5C-39E4BE8294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40A6008-4434-1F11-41F6-9113581AA4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650" y="3822700"/>
            <a:ext cx="43434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13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58896" y="1036085"/>
            <a:ext cx="5667974" cy="725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lvl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</a:t>
            </a: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XÃ</a:t>
            </a: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GIẢI QUYẾT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0" y="8547100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CHỨNG THỰC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688" y="3718486"/>
            <a:ext cx="4248150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878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58896" y="1036085"/>
            <a:ext cx="5667974" cy="111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  <a:p>
            <a:pPr algn="ctr">
              <a:lnSpc>
                <a:spcPts val="3000"/>
              </a:lnSpc>
            </a:pP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0" y="8547100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BẢO TRỢ XÃ HỘI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FBB1512-AF79-47D3-6247-A27D34311E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063" y="3446419"/>
            <a:ext cx="4324350" cy="43243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58896" y="1036085"/>
            <a:ext cx="5667974" cy="1110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  <a:p>
            <a:pPr algn="ctr">
              <a:lnSpc>
                <a:spcPts val="3000"/>
              </a:lnSpc>
            </a:pPr>
            <a:endParaRPr lang="en-US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0" y="8547100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TÍN NGƯỠNG TÔN GIÁO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7954C62-789F-4481-F6F0-367C95CF53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788" y="3756586"/>
            <a:ext cx="4171950" cy="41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847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58896" y="1036085"/>
            <a:ext cx="5667974" cy="725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0" y="8547100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BẢO VỆ CHĂM SÓC TRẺ EM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56C804F-EA2F-AA76-95A5-1496237E56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588" y="3648177"/>
            <a:ext cx="4324350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36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58896" y="1036085"/>
            <a:ext cx="5667974" cy="725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  <a:endParaRPr lang="vi-VN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0" y="8547100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</a:t>
            </a: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ĐẤT ĐAI</a:t>
            </a:r>
            <a:endParaRPr lang="en-US" sz="2200" b="1" u="none" strike="noStrike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5A4F83D-3345-FB3D-7440-58CE909AD6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588" y="3680386"/>
            <a:ext cx="4324350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741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58896" y="1036085"/>
            <a:ext cx="5667974" cy="725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0" y="8547100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</a:t>
            </a: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MÔI TRƯỜNG</a:t>
            </a:r>
            <a:endParaRPr lang="en-US" sz="2200" b="1" u="none" strike="noStrike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19C4322-6895-4E57-94D4-7AAB160107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963" y="3642286"/>
            <a:ext cx="4400550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223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58896" y="1036085"/>
            <a:ext cx="5667974" cy="725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TRUNG TÂM PHỤC VỤ HÀNH CHÍNH CÔNG XÃ XUÂN THÀNH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513" y="2272144"/>
            <a:ext cx="7556500" cy="865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THỦ TỤC HÀNH CHÍNH THUỘC THẨM QUYỀN </a:t>
            </a:r>
          </a:p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CẤP XÃ GIẢI QUYẾT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0" y="8547100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b="1" u="none" strike="noStrike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LĨNH VỰC </a:t>
            </a:r>
            <a:r>
              <a:rPr lang="en-US" sz="2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TÀI NGUYÊN NƯỚC</a:t>
            </a:r>
            <a:endParaRPr lang="en-US" sz="2200" b="1" u="none" strike="noStrike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rancois One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775238" y="5140577"/>
            <a:ext cx="952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0" y="9140874"/>
            <a:ext cx="75565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640"/>
              </a:lnSpc>
              <a:spcBef>
                <a:spcPct val="0"/>
              </a:spcBef>
            </a:pP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Xin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mời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công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dân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quét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</a:t>
            </a:r>
            <a:r>
              <a:rPr lang="en-US" sz="2200" u="none" strike="noStrike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mã</a:t>
            </a:r>
            <a:r>
              <a:rPr lang="en-US" sz="2200" u="none" strike="noStrik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rancois One"/>
              </a:rPr>
              <a:t> QR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1" y="828253"/>
            <a:ext cx="1123075" cy="113549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FE2C891-D360-AE07-028F-A00F3FF978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242" y="3598857"/>
            <a:ext cx="4497041" cy="4497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570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716</Words>
  <Application>Microsoft Office PowerPoint</Application>
  <PresentationFormat>Custom</PresentationFormat>
  <Paragraphs>107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Tahoma</vt:lpstr>
      <vt:lpstr>Francois One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Thêm tiêu đề</dc:title>
  <dc:creator>JADE</dc:creator>
  <cp:lastModifiedBy>Tommy_Phan</cp:lastModifiedBy>
  <cp:revision>48</cp:revision>
  <dcterms:created xsi:type="dcterms:W3CDTF">2006-08-16T00:00:00Z</dcterms:created>
  <dcterms:modified xsi:type="dcterms:W3CDTF">2025-10-13T08:32:34Z</dcterms:modified>
  <dc:identifier>DAGrnXlsaRA</dc:identifier>
</cp:coreProperties>
</file>